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1E35-3E7E-47FD-A464-66CF72456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4FC1AC-B682-4C17-9F0D-65ED49148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D8AF8-22B7-4DD0-9664-452C7B6C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D7D4A-E6AE-48A4-80CC-D08EB14D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D4759-2A11-4E9C-BA59-B6FFBC04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4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E75FB-BB57-4859-9BB9-80A9DA56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87E624-2E4B-4B64-80BB-21BA20E83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32D257-6629-4573-8C43-FB5165F2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B8520-7862-49F8-A126-6AFAE254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698A56-1869-4816-B249-76060DDA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92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05566E-6846-437F-8485-464CA048E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DCB0A-2DCA-4769-8102-A62F39E6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9DA99-2A34-414B-9040-FDD7B997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08367-65EE-420D-A71A-904957F1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44BE3-488B-4B2C-A7E4-FD375396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3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64E96-9278-4E42-81D5-1E8A4425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5525B-DECE-47AA-9338-A56ABEFD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B723-EDA0-46B9-9A6C-2BC43B6F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7EE11-8E23-4F29-8B65-5B6D929D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3FA5E-E7BE-4C75-93F4-574745D8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7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58F35-0E78-4B03-9D20-5AA59FA0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7BBF2F-2267-491E-B9A2-53AAF8884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D457F-B571-4BB8-92F8-2220115C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291D8-62D7-485B-8DE6-55EDF74D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C3061-3EAA-43B4-96CB-1B720E40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9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9ED53-080A-4EF1-8153-726408CD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26C9E-49E9-4AEF-BD9F-8E2C943B7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B367E8-BF67-4351-BCC4-DF2F8A55F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31EE11-D810-4517-91AD-A5A54E22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DDA56-099A-44FA-84BD-C278BC2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AB8B0-9F80-40EE-8052-67A6E77D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84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C64C3-E539-439F-BCF2-0C9C0896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7DD89-4961-4FE1-8C75-AE2FDE33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BEA8-86C7-4B9D-8879-ED808AEE5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D4E0CE-4C56-4A91-BB75-DFE38F1BB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902008-FF76-4FD1-B538-259B22070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C6C3E7-22F2-4150-AA04-63E6B008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30401-9BC2-46E5-8379-E3A76C56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5C6E8-2D4B-4C32-8E05-6B1D6B2F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5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59A39-883E-4B30-8116-5F975447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7CF2EC-C636-4400-802A-DE78A722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88E5E-3247-40CF-8F51-5E1632E0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6643C-766C-4C26-A86C-8687FB3F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1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21F33D-1404-483D-8B7C-7D728B3A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2168DF-3F2A-4220-9D82-29917A99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67A564-5F8E-4342-85A2-ABBA5469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3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EB801-A0FA-4C18-A7B4-EB49472E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C33F1-080B-4A18-B0DD-C182AF13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7FA42A-B60B-4E5B-9C96-7D7D445F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37C0A-2A99-4229-8A4A-CBCAE7EC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7739E-AC81-4BDD-A280-5636DDA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953930-5383-4864-B10C-A5DE32DA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2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E2FE2-19FB-4CBB-8727-3919EF97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9C49C3-8367-44B7-9901-F4F1F6104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373034-DAE0-4800-9467-9C67B7D70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C785D9-5A3A-404E-A05E-6AEDE02F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962276-2949-4962-ACEE-4DE687EB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02CAF-A97E-482A-9BD6-61D7F8BA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86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BCC304-14E0-4FB8-9479-80C35710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62DD53-158B-42C9-BDBC-C9295F9D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78BC5-21A6-4C3F-9EF8-A50592F03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9DAD5-47B7-41D2-9076-03FCD89656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0185B-4616-4FEB-8A27-B39708B6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E9AFB-5895-4D10-962E-95EFC8AF5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1A962-2BDC-4970-BC30-4063545FA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0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E5AE8E-C8F9-4D8A-A9D6-748896DA0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t="28593" r="56820" b="4059"/>
          <a:stretch/>
        </p:blipFill>
        <p:spPr>
          <a:xfrm>
            <a:off x="2583401" y="435005"/>
            <a:ext cx="3852909" cy="52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75E595-347A-425B-9F4C-4BB148A81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3" t="46068" r="45679" b="33364"/>
          <a:stretch/>
        </p:blipFill>
        <p:spPr>
          <a:xfrm>
            <a:off x="1686758" y="1260629"/>
            <a:ext cx="2672180" cy="1358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F84381-97DB-4FEA-9C82-19C64D93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1" t="47278" r="46335" b="33364"/>
          <a:stretch/>
        </p:blipFill>
        <p:spPr>
          <a:xfrm>
            <a:off x="1811045" y="3071673"/>
            <a:ext cx="3701989" cy="12783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B8EA5A-C0AC-4F84-8AEA-090FC49CF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48" t="46874" r="46335" b="33768"/>
          <a:stretch/>
        </p:blipFill>
        <p:spPr>
          <a:xfrm>
            <a:off x="2068497" y="4669655"/>
            <a:ext cx="2574525" cy="1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D8D867-BAD3-4DA3-86D2-0DBDA99F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06" y="1294297"/>
            <a:ext cx="5306535" cy="4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% 020 &#10;, src/main/java &#10;src/test/java &#10;src/main/resources &#10;src/test/resources &#10;src/main/resources/spring &#10;src/main/resources/mapper &#10;, Maven Dependencies &#10;Apache Tomcat v8.5 (Apache Tomcat v8.5] &#10;JRE System Library [JavaSE-18] &#10;v mal n &#10;v webapp &#10;resources &#10;WEB-INF &#10;index.jsp &#10;index.jsp &#10;target &#10;pom-xml &#10;Servers ">
            <a:extLst>
              <a:ext uri="{FF2B5EF4-FFF2-40B4-BE49-F238E27FC236}">
                <a16:creationId xmlns:a16="http://schemas.microsoft.com/office/drawing/2014/main" id="{3C4FD674-E693-4367-BD8A-2A7D4DD7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60" y="1562100"/>
            <a:ext cx="28670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1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BA58A2-8365-4D08-B11F-E99AE81F2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16476" r="58568" b="44275"/>
          <a:stretch/>
        </p:blipFill>
        <p:spPr>
          <a:xfrm>
            <a:off x="3275861" y="1016491"/>
            <a:ext cx="3187082" cy="44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0CD6F2-A0F2-4273-A5BF-5D3962AAD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1" t="14612" r="11238" b="66030"/>
          <a:stretch/>
        </p:blipFill>
        <p:spPr>
          <a:xfrm>
            <a:off x="2423605" y="2041863"/>
            <a:ext cx="7474998" cy="1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A3AB44-C668-492F-AF29-1D506B357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0" t="14342" r="13568" b="25703"/>
          <a:stretch/>
        </p:blipFill>
        <p:spPr>
          <a:xfrm>
            <a:off x="1599460" y="1677879"/>
            <a:ext cx="8993080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6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CB0499-1E8C-4A3C-9BC8-B643790DA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6" t="14612" r="10874" b="9705"/>
          <a:stretch/>
        </p:blipFill>
        <p:spPr>
          <a:xfrm>
            <a:off x="1518082" y="1038686"/>
            <a:ext cx="7599286" cy="4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F489D2-8168-4EFA-9D08-0BE51EFC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3" t="17972" r="11165" b="31482"/>
          <a:stretch/>
        </p:blipFill>
        <p:spPr>
          <a:xfrm>
            <a:off x="2322990" y="1837678"/>
            <a:ext cx="7546019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2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976C6F-EAF3-44F4-8176-16E63C33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t="14880" r="11238" b="34575"/>
          <a:stretch/>
        </p:blipFill>
        <p:spPr>
          <a:xfrm>
            <a:off x="2565647" y="1384917"/>
            <a:ext cx="7519388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199CE9-380F-4BA0-8B8D-E000AE2A7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6" t="2201" r="-312" b="19612"/>
          <a:stretch/>
        </p:blipFill>
        <p:spPr>
          <a:xfrm>
            <a:off x="1464815" y="825623"/>
            <a:ext cx="8194090" cy="53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F77933-0D2B-4A3F-992E-2067159E8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6" t="33636" r="42784" b="27762"/>
          <a:stretch/>
        </p:blipFill>
        <p:spPr>
          <a:xfrm>
            <a:off x="609600" y="471053"/>
            <a:ext cx="4091290" cy="29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98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7B1251-B746-4503-A728-A02C057F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9" t="14881" r="11165" b="31483"/>
          <a:stretch/>
        </p:blipFill>
        <p:spPr>
          <a:xfrm>
            <a:off x="1793289" y="1580224"/>
            <a:ext cx="7492753" cy="35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30C001-0C33-4E2A-BDDA-C4E5E1F1A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8" t="14746" r="11019" b="31886"/>
          <a:stretch/>
        </p:blipFill>
        <p:spPr>
          <a:xfrm>
            <a:off x="2201661" y="1666782"/>
            <a:ext cx="7546021" cy="35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66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7AB914-2D7D-4E8D-911C-6D28B80AB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5" t="14745" r="11238" b="31617"/>
          <a:stretch/>
        </p:blipFill>
        <p:spPr>
          <a:xfrm>
            <a:off x="2672179" y="1438183"/>
            <a:ext cx="7528264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F17CE8-3006-48AF-9523-E9580991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6" t="14746" r="11238" b="31482"/>
          <a:stretch/>
        </p:blipFill>
        <p:spPr>
          <a:xfrm>
            <a:off x="1393794" y="1653466"/>
            <a:ext cx="7430610" cy="35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9CA0C7-8E0B-4FD5-8F0C-BDCEF65B5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t="4402" r="19" b="19611"/>
          <a:stretch/>
        </p:blipFill>
        <p:spPr>
          <a:xfrm>
            <a:off x="932155" y="278155"/>
            <a:ext cx="10200443" cy="65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4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22E6A9-C91B-4147-BA76-C299404FC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6" t="14746" r="11311" b="31482"/>
          <a:stretch/>
        </p:blipFill>
        <p:spPr>
          <a:xfrm>
            <a:off x="2201662" y="1722268"/>
            <a:ext cx="7483876" cy="35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3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858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35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790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12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523B92-8259-44A9-A524-E315B2545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7" t="37734" r="52500" b="35515"/>
          <a:stretch/>
        </p:blipFill>
        <p:spPr>
          <a:xfrm>
            <a:off x="2796465" y="1438183"/>
            <a:ext cx="4366071" cy="28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798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98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010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26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8EF048-1EE3-4B9F-9ACC-350C6B4E6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3" t="40960" r="43860" b="27853"/>
          <a:stretch/>
        </p:blipFill>
        <p:spPr>
          <a:xfrm>
            <a:off x="2778709" y="1686757"/>
            <a:ext cx="4116255" cy="27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3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1D33AA-A7AA-46CF-B554-3D52BAF2D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8" t="32356" r="14224" b="14141"/>
          <a:stretch/>
        </p:blipFill>
        <p:spPr>
          <a:xfrm>
            <a:off x="1340528" y="1509204"/>
            <a:ext cx="9046345" cy="35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315938F-9D75-4211-94E3-A43A1247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t="33028" r="33665" b="16427"/>
          <a:stretch/>
        </p:blipFill>
        <p:spPr>
          <a:xfrm>
            <a:off x="2361461" y="1269506"/>
            <a:ext cx="5840844" cy="37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B01E6E-66BA-4479-A056-C7C1AA29A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4" t="36658" r="11237" b="8899"/>
          <a:stretch/>
        </p:blipFill>
        <p:spPr>
          <a:xfrm>
            <a:off x="1393794" y="1617954"/>
            <a:ext cx="9077585" cy="36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8C0061-76CA-4B37-B978-0C6145CB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36120" r="26092" b="13469"/>
          <a:stretch/>
        </p:blipFill>
        <p:spPr>
          <a:xfrm>
            <a:off x="2645544" y="1384917"/>
            <a:ext cx="6249881" cy="33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2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CEBA4F-795D-491C-B25A-B3413273F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5" t="33432" r="21505" b="8227"/>
          <a:stretch/>
        </p:blipFill>
        <p:spPr>
          <a:xfrm>
            <a:off x="2469472" y="1615735"/>
            <a:ext cx="7253056" cy="38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0</Words>
  <Application>Microsoft Office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进</dc:creator>
  <cp:lastModifiedBy>王 进</cp:lastModifiedBy>
  <cp:revision>20</cp:revision>
  <dcterms:created xsi:type="dcterms:W3CDTF">2021-03-29T02:54:17Z</dcterms:created>
  <dcterms:modified xsi:type="dcterms:W3CDTF">2021-03-29T13:38:44Z</dcterms:modified>
</cp:coreProperties>
</file>